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4" r:id="rId3"/>
    <p:sldId id="263" r:id="rId4"/>
    <p:sldId id="262" r:id="rId5"/>
    <p:sldId id="267" r:id="rId6"/>
    <p:sldId id="260" r:id="rId7"/>
    <p:sldId id="265" r:id="rId8"/>
    <p:sldId id="266" r:id="rId9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84583" autoAdjust="0"/>
  </p:normalViewPr>
  <p:slideViewPr>
    <p:cSldViewPr>
      <p:cViewPr varScale="1">
        <p:scale>
          <a:sx n="58" d="100"/>
          <a:sy n="58" d="100"/>
        </p:scale>
        <p:origin x="-139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55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846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229200"/>
            <a:ext cx="7416824" cy="1368152"/>
          </a:xfrm>
        </p:spPr>
        <p:txBody>
          <a:bodyPr/>
          <a:lstStyle>
            <a:lvl1pPr>
              <a:defRPr b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475656" y="228168"/>
            <a:ext cx="7511129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5656" y="228168"/>
            <a:ext cx="7511129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28168"/>
            <a:ext cx="7511129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628800"/>
            <a:ext cx="8784976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4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5229200"/>
            <a:ext cx="9001000" cy="1368152"/>
          </a:xfrm>
        </p:spPr>
        <p:txBody>
          <a:bodyPr>
            <a:noAutofit/>
          </a:bodyPr>
          <a:lstStyle/>
          <a:p>
            <a:r>
              <a:rPr lang="ru-RU" sz="2800" dirty="0">
                <a:effectLst/>
              </a:rPr>
              <a:t>Анализ работы СМВ</a:t>
            </a:r>
            <a:br>
              <a:rPr lang="ru-RU" sz="2800" dirty="0">
                <a:effectLst/>
              </a:rPr>
            </a:br>
            <a:r>
              <a:rPr lang="ru-RU" sz="2800" dirty="0">
                <a:effectLst/>
              </a:rPr>
              <a:t>за 2021 - 2022 учебный год</a:t>
            </a:r>
            <a:br>
              <a:rPr lang="ru-RU" sz="2800" dirty="0">
                <a:effectLst/>
              </a:rPr>
            </a:br>
            <a:r>
              <a:rPr lang="ru-RU" sz="2400" dirty="0">
                <a:effectLst/>
              </a:rPr>
              <a:t>Направление: «Физкультурно-оздоровительная работа в ДОУ»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0" y="2060575"/>
            <a:ext cx="5220072" cy="4094163"/>
          </a:xfrm>
        </p:spPr>
        <p:txBody>
          <a:bodyPr>
            <a:normAutofit/>
          </a:bodyPr>
          <a:lstStyle/>
          <a:p>
            <a:r>
              <a:rPr lang="ru-RU" dirty="0"/>
              <a:t>Расширять знания педагогов с учетом современных требований и социальных изменений по формированию основ физического воспитания и здорового образа жизни.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420888"/>
            <a:ext cx="3096344" cy="3166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210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Задачи:</a:t>
            </a:r>
            <a:endParaRPr lang="ru-RU" dirty="0">
              <a:effectLst/>
            </a:endParaRPr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416287" y="474453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644886" y="2763337"/>
            <a:ext cx="6447393" cy="17828"/>
          </a:xfrm>
          <a:prstGeom prst="line">
            <a:avLst/>
          </a:prstGeom>
          <a:noFill/>
          <a:ln w="25400">
            <a:solidFill>
              <a:schemeClr val="accent4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288716" y="218707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1115616" y="2203122"/>
            <a:ext cx="609801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Внедрение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в работу проекта «Лыжный патруль»; 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416287" y="222993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644887" y="3628479"/>
            <a:ext cx="7609906" cy="34642"/>
          </a:xfrm>
          <a:prstGeom prst="line">
            <a:avLst/>
          </a:prstGeom>
          <a:noFill/>
          <a:ln w="25400">
            <a:solidFill>
              <a:schemeClr val="accent4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360724" y="302527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416287" y="306813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 flipV="1">
            <a:off x="770300" y="4731767"/>
            <a:ext cx="7998757" cy="12770"/>
          </a:xfrm>
          <a:prstGeom prst="line">
            <a:avLst/>
          </a:prstGeom>
          <a:noFill/>
          <a:ln w="25400">
            <a:solidFill>
              <a:schemeClr val="accent4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416287" y="560496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114120" y="2815807"/>
            <a:ext cx="7140673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Повышение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профессиональной компетентности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  <a:p>
            <a:pPr eaLnBrk="0" hangingPunct="0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педагогов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по вопросам лыжной подготовки дошкольников;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114120" y="3681462"/>
            <a:ext cx="7971156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Обобщение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и распространение передового опыта работы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  <a:p>
            <a:pPr eaLnBrk="0" hangingPunct="0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по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внедрению в педагогический процесс эффективных форм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  <a:p>
            <a:pPr eaLnBrk="0" hangingPunct="0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организации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физического развития и воспитания дошкольников. 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Rectangle 264"/>
          <p:cNvSpPr>
            <a:spLocks noChangeArrowheads="1"/>
          </p:cNvSpPr>
          <p:nvPr/>
        </p:nvSpPr>
        <p:spPr bwMode="gray">
          <a:xfrm rot="3419336">
            <a:off x="353579" y="4193948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44" name="Text Box 265"/>
          <p:cNvSpPr txBox="1">
            <a:spLocks noChangeArrowheads="1"/>
          </p:cNvSpPr>
          <p:nvPr/>
        </p:nvSpPr>
        <p:spPr bwMode="gray">
          <a:xfrm>
            <a:off x="467879" y="422569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Реализация плана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50360"/>
              </p:ext>
            </p:extLst>
          </p:nvPr>
        </p:nvGraphicFramePr>
        <p:xfrm>
          <a:off x="323528" y="1772816"/>
          <a:ext cx="8424935" cy="4711129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xmlns="" val="355850833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176060591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3567296822"/>
                    </a:ext>
                  </a:extLst>
                </a:gridCol>
                <a:gridCol w="1944215">
                  <a:extLst>
                    <a:ext uri="{9D8B030D-6E8A-4147-A177-3AD203B41FA5}">
                      <a16:colId xmlns:a16="http://schemas.microsoft.com/office/drawing/2014/main" xmlns="" val="1697759466"/>
                    </a:ext>
                  </a:extLst>
                </a:gridCol>
              </a:tblGrid>
              <a:tr h="289883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Тема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Продукт деятельности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26712590"/>
                  </a:ext>
                </a:extLst>
              </a:tr>
              <a:tr h="7693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Присутствующих на мероприятии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Представивших опыт работы или материалы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1774885"/>
                  </a:ext>
                </a:extLst>
              </a:tr>
              <a:tr h="14676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Семинар-практикум: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«Развитие двигательных способностей у детей дошкольного возраста с ОВЗ»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-Теоретический материал;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 Мастер-класс.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12136754"/>
                  </a:ext>
                </a:extLst>
              </a:tr>
              <a:tr h="4684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Открытое занятие: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«Все на лыжи!»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31806437"/>
                  </a:ext>
                </a:extLst>
              </a:tr>
              <a:tr h="7102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Состязания по лыжным гонкам «Лыжный патруль»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 команды по 10 детей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Результат детей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21009733"/>
                  </a:ext>
                </a:extLst>
              </a:tr>
              <a:tr h="7102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Состязания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«Губернаторские состязания»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 команд по 10 детей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Результат детей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49079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7421"/>
            <a:ext cx="3116393" cy="234000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effectLst/>
              </a:rPr>
              <a:t>Семинар-практикум:</a:t>
            </a:r>
            <a:br>
              <a:rPr lang="ru-RU" sz="2800" b="1" dirty="0">
                <a:effectLst/>
              </a:rPr>
            </a:br>
            <a:r>
              <a:rPr lang="ru-RU" sz="2800" b="1" dirty="0">
                <a:effectLst/>
              </a:rPr>
              <a:t>«Развитие двигательных способностей </a:t>
            </a:r>
            <a:r>
              <a:rPr lang="ru-RU" sz="2800" b="1" dirty="0" smtClean="0">
                <a:effectLst/>
              </a:rPr>
              <a:t/>
            </a:r>
            <a:br>
              <a:rPr lang="ru-RU" sz="2800" b="1" dirty="0" smtClean="0">
                <a:effectLst/>
              </a:rPr>
            </a:br>
            <a:r>
              <a:rPr lang="ru-RU" sz="2800" b="1" dirty="0" smtClean="0">
                <a:effectLst/>
              </a:rPr>
              <a:t>у </a:t>
            </a:r>
            <a:r>
              <a:rPr lang="ru-RU" sz="2800" b="1" dirty="0">
                <a:effectLst/>
              </a:rPr>
              <a:t>детей дошкольного возраста с ОВЗ»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799" y="2780928"/>
            <a:ext cx="3116393" cy="234000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113336"/>
            <a:ext cx="3116393" cy="234000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1026" name="Picture 2" descr="C:\Users\HP 2\Documents\2021-2022\МАТЕРИАЛЫ К УЧЕБНОМУ ГОДУ\c320ad32a37a60e9e90c1782c94cb2c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69" y="5174007"/>
            <a:ext cx="2221062" cy="116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66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45445"/>
            <a:ext cx="2475643" cy="2475643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741" y="1762408"/>
            <a:ext cx="2464256" cy="2464256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960" y="1745445"/>
            <a:ext cx="2437120" cy="243712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8" r="18275"/>
          <a:stretch/>
        </p:blipFill>
        <p:spPr>
          <a:xfrm>
            <a:off x="2036599" y="4118892"/>
            <a:ext cx="1781698" cy="2420888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5" b="20192"/>
          <a:stretch/>
        </p:blipFill>
        <p:spPr>
          <a:xfrm>
            <a:off x="4773148" y="4118892"/>
            <a:ext cx="1781698" cy="2420888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1415295" y="117863"/>
            <a:ext cx="7511129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effectLst/>
              </a:rPr>
              <a:t>Открытое мероприятие </a:t>
            </a:r>
            <a:br>
              <a:rPr lang="ru-RU" b="1" smtClean="0">
                <a:effectLst/>
              </a:rPr>
            </a:br>
            <a:r>
              <a:rPr lang="ru-RU" b="1" smtClean="0">
                <a:effectLst/>
              </a:rPr>
              <a:t>«Все на лыжи!»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3"/>
          <p:cNvSpPr txBox="1">
            <a:spLocks/>
          </p:cNvSpPr>
          <p:nvPr/>
        </p:nvSpPr>
        <p:spPr>
          <a:xfrm>
            <a:off x="1475656" y="260648"/>
            <a:ext cx="7511129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effectLst/>
              </a:rPr>
              <a:t>Состязания по лыжным гонкам</a:t>
            </a:r>
          </a:p>
          <a:p>
            <a:r>
              <a:rPr lang="ru-RU" b="1" dirty="0" smtClean="0">
                <a:effectLst/>
              </a:rPr>
              <a:t>«Малыши открывают спорт»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44824"/>
            <a:ext cx="3191491" cy="180000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924944"/>
            <a:ext cx="3191491" cy="180000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03441"/>
            <a:ext cx="3191491" cy="180000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704824"/>
            <a:ext cx="3191491" cy="180000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44824"/>
            <a:ext cx="3191491" cy="180000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69504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3"/>
          <p:cNvSpPr txBox="1">
            <a:spLocks/>
          </p:cNvSpPr>
          <p:nvPr/>
        </p:nvSpPr>
        <p:spPr>
          <a:xfrm>
            <a:off x="1475656" y="260648"/>
            <a:ext cx="7511129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effectLst/>
              </a:rPr>
              <a:t>«Губернаторские состязания»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4437112"/>
            <a:ext cx="3200000" cy="180000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1844824"/>
            <a:ext cx="3200000" cy="180000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919" y="1844824"/>
            <a:ext cx="3200000" cy="180000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2050" name="Picture 2" descr="C:\Users\HP 2\Documents\2021-2022\МАТЕРИАЛЫ К УЧЕБНОМУ ГОДУ\c320ad32a37a60e9e90c1782c94cb2c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382" y="4437112"/>
            <a:ext cx="2214189" cy="116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70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ea2bb2843f587fa71fdf0462932f09ee5f16d2f"/>
</p:tagLst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2734</TotalTime>
  <Words>163</Words>
  <Application>Microsoft Office PowerPoint</Application>
  <PresentationFormat>Экран (4:3)</PresentationFormat>
  <Paragraphs>54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Анализ работы СМВ за 2021 - 2022 учебный год Направление: «Физкультурно-оздоровительная работа в ДОУ»</vt:lpstr>
      <vt:lpstr>Цель:</vt:lpstr>
      <vt:lpstr>Задачи:</vt:lpstr>
      <vt:lpstr>Реализация плана</vt:lpstr>
      <vt:lpstr>Семинар-практикум: «Развитие двигательных способностей  у детей дошкольного возраста с ОВЗ»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Стань чемпионом</dc:title>
  <dc:creator>obstinate</dc:creator>
  <dc:description>Шаблон презентации с сайта https://presentation-creation.ru/</dc:description>
  <cp:lastModifiedBy>HP</cp:lastModifiedBy>
  <cp:revision>1358</cp:revision>
  <dcterms:created xsi:type="dcterms:W3CDTF">2018-02-25T09:09:03Z</dcterms:created>
  <dcterms:modified xsi:type="dcterms:W3CDTF">2022-05-23T02:10:00Z</dcterms:modified>
</cp:coreProperties>
</file>