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0385425" cy="72548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85425" cy="7254875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9617" y="-17913"/>
            <a:ext cx="9943084" cy="6824956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1788" y="4702234"/>
            <a:ext cx="9613895" cy="1815106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3252" y="1"/>
            <a:ext cx="6600191" cy="340227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93952" y="225351"/>
            <a:ext cx="9631884" cy="6078532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512702" y="707015"/>
            <a:ext cx="8556305" cy="2926628"/>
          </a:xfrm>
        </p:spPr>
        <p:txBody>
          <a:bodyPr anchor="b">
            <a:normAutofit/>
          </a:bodyPr>
          <a:lstStyle>
            <a:lvl1pPr algn="r">
              <a:defRPr sz="761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629738" y="3646300"/>
            <a:ext cx="8531926" cy="582181"/>
          </a:xfrm>
        </p:spPr>
        <p:txBody>
          <a:bodyPr anchor="t">
            <a:noAutofit/>
          </a:bodyPr>
          <a:lstStyle>
            <a:lvl1pPr marL="0" indent="0" algn="r">
              <a:buNone/>
              <a:defRPr sz="2539">
                <a:solidFill>
                  <a:schemeClr val="bg1">
                    <a:lumMod val="50000"/>
                  </a:schemeClr>
                </a:solidFill>
              </a:defRPr>
            </a:lvl1pPr>
            <a:lvl2pPr marL="483672" indent="0" algn="ctr">
              <a:buNone/>
              <a:defRPr sz="2116"/>
            </a:lvl2pPr>
            <a:lvl3pPr marL="967344" indent="0" algn="ctr">
              <a:buNone/>
              <a:defRPr sz="1904"/>
            </a:lvl3pPr>
            <a:lvl4pPr marL="1451016" indent="0" algn="ctr">
              <a:buNone/>
              <a:defRPr sz="1693"/>
            </a:lvl4pPr>
            <a:lvl5pPr marL="1934688" indent="0" algn="ctr">
              <a:buNone/>
              <a:defRPr sz="1693"/>
            </a:lvl5pPr>
            <a:lvl6pPr marL="2418359" indent="0" algn="ctr">
              <a:buNone/>
              <a:defRPr sz="1693"/>
            </a:lvl6pPr>
            <a:lvl7pPr marL="2902031" indent="0" algn="ctr">
              <a:buNone/>
              <a:defRPr sz="1693"/>
            </a:lvl7pPr>
            <a:lvl8pPr marL="3385703" indent="0" algn="ctr">
              <a:buNone/>
              <a:defRPr sz="1693"/>
            </a:lvl8pPr>
            <a:lvl9pPr marL="3869375" indent="0" algn="ctr">
              <a:buNone/>
              <a:defRPr sz="169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167198" y="4987057"/>
            <a:ext cx="5233305" cy="996890"/>
          </a:xfrm>
        </p:spPr>
        <p:txBody>
          <a:bodyPr/>
          <a:lstStyle>
            <a:lvl1pPr algn="ctr">
              <a:defRPr sz="4443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0385" y="5338491"/>
            <a:ext cx="3396034" cy="776046"/>
          </a:xfrm>
          <a:noFill/>
        </p:spPr>
        <p:txBody>
          <a:bodyPr wrap="square" rtlCol="0">
            <a:spAutoFit/>
          </a:bodyPr>
          <a:lstStyle>
            <a:lvl1pPr>
              <a:defRPr lang="en-US" sz="4443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8406377" y="4041010"/>
            <a:ext cx="772762" cy="527317"/>
          </a:xfrm>
        </p:spPr>
        <p:txBody>
          <a:bodyPr/>
          <a:lstStyle>
            <a:lvl1pPr>
              <a:defRPr sz="253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545799" y="5349844"/>
            <a:ext cx="585357" cy="545212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1965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81" y="4343968"/>
            <a:ext cx="8854450" cy="622923"/>
          </a:xfrm>
        </p:spPr>
        <p:txBody>
          <a:bodyPr anchor="b"/>
          <a:lstStyle>
            <a:lvl1pPr>
              <a:defRPr sz="338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4182" y="725488"/>
            <a:ext cx="8852581" cy="337979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385"/>
            </a:lvl1pPr>
            <a:lvl2pPr marL="483672" indent="0">
              <a:buNone/>
              <a:defRPr sz="2962"/>
            </a:lvl2pPr>
            <a:lvl3pPr marL="967344" indent="0">
              <a:buNone/>
              <a:defRPr sz="2539"/>
            </a:lvl3pPr>
            <a:lvl4pPr marL="1451016" indent="0">
              <a:buNone/>
              <a:defRPr sz="2116"/>
            </a:lvl4pPr>
            <a:lvl5pPr marL="1934688" indent="0">
              <a:buNone/>
              <a:defRPr sz="2116"/>
            </a:lvl5pPr>
            <a:lvl6pPr marL="2418359" indent="0">
              <a:buNone/>
              <a:defRPr sz="2116"/>
            </a:lvl6pPr>
            <a:lvl7pPr marL="2902031" indent="0">
              <a:buNone/>
              <a:defRPr sz="2116"/>
            </a:lvl7pPr>
            <a:lvl8pPr marL="3385703" indent="0">
              <a:buNone/>
              <a:defRPr sz="2116"/>
            </a:lvl8pPr>
            <a:lvl9pPr marL="3869375" indent="0">
              <a:buNone/>
              <a:defRPr sz="211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163" y="4975083"/>
            <a:ext cx="8854468" cy="721967"/>
          </a:xfrm>
        </p:spPr>
        <p:txBody>
          <a:bodyPr anchor="t"/>
          <a:lstStyle>
            <a:lvl1pPr marL="0" indent="0" algn="l">
              <a:buNone/>
              <a:defRPr sz="1693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58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82" y="725489"/>
            <a:ext cx="8856320" cy="3379793"/>
          </a:xfrm>
        </p:spPr>
        <p:txBody>
          <a:bodyPr anchor="ctr">
            <a:normAutofit/>
          </a:bodyPr>
          <a:lstStyle>
            <a:lvl1pPr algn="ctr">
              <a:defRPr sz="507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164" y="4343968"/>
            <a:ext cx="8854469" cy="13473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4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832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518" y="725487"/>
            <a:ext cx="8113630" cy="3085495"/>
          </a:xfrm>
        </p:spPr>
        <p:txBody>
          <a:bodyPr anchor="ctr">
            <a:normAutofit/>
          </a:bodyPr>
          <a:lstStyle>
            <a:lvl1pPr algn="ctr">
              <a:defRPr sz="507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20551" y="3818946"/>
            <a:ext cx="7383564" cy="399630"/>
          </a:xfrm>
        </p:spPr>
        <p:txBody>
          <a:bodyPr anchor="t">
            <a:normAutofit/>
          </a:bodyPr>
          <a:lstStyle>
            <a:lvl1pPr marL="0" indent="0" algn="r">
              <a:buNone/>
              <a:defRPr sz="148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181" y="4343969"/>
            <a:ext cx="8856303" cy="134164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04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59167" y="939230"/>
            <a:ext cx="519271" cy="618617"/>
          </a:xfrm>
          <a:prstGeom prst="rect">
            <a:avLst/>
          </a:prstGeom>
        </p:spPr>
        <p:txBody>
          <a:bodyPr vert="horz" lIns="96732" tIns="48366" rIns="96732" bIns="4836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463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9295" y="3074681"/>
            <a:ext cx="519271" cy="618617"/>
          </a:xfrm>
          <a:prstGeom prst="rect">
            <a:avLst/>
          </a:prstGeom>
        </p:spPr>
        <p:txBody>
          <a:bodyPr vert="horz" lIns="96732" tIns="48366" rIns="96732" bIns="48366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463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1235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81" y="1823616"/>
            <a:ext cx="8854449" cy="2657196"/>
          </a:xfrm>
        </p:spPr>
        <p:txBody>
          <a:bodyPr anchor="b">
            <a:normAutofit/>
          </a:bodyPr>
          <a:lstStyle>
            <a:lvl1pPr algn="l">
              <a:defRPr sz="507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181" y="4493271"/>
            <a:ext cx="8854449" cy="1206653"/>
          </a:xfrm>
        </p:spPr>
        <p:txBody>
          <a:bodyPr anchor="t">
            <a:normAutofit/>
          </a:bodyPr>
          <a:lstStyle>
            <a:lvl1pPr marL="0" indent="0" algn="l">
              <a:buNone/>
              <a:defRPr sz="1904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016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84181" y="725489"/>
            <a:ext cx="8854449" cy="121863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84182" y="2182805"/>
            <a:ext cx="2819643" cy="609610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539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182" y="2792416"/>
            <a:ext cx="2819643" cy="28931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81"/>
            </a:lvl1pPr>
            <a:lvl2pPr marL="483672" indent="0">
              <a:buNone/>
              <a:defRPr sz="1269"/>
            </a:lvl2pPr>
            <a:lvl3pPr marL="967344" indent="0">
              <a:buNone/>
              <a:defRPr sz="1058"/>
            </a:lvl3pPr>
            <a:lvl4pPr marL="1451016" indent="0">
              <a:buNone/>
              <a:defRPr sz="952"/>
            </a:lvl4pPr>
            <a:lvl5pPr marL="1934688" indent="0">
              <a:buNone/>
              <a:defRPr sz="952"/>
            </a:lvl5pPr>
            <a:lvl6pPr marL="2418359" indent="0">
              <a:buNone/>
              <a:defRPr sz="952"/>
            </a:lvl6pPr>
            <a:lvl7pPr marL="2902031" indent="0">
              <a:buNone/>
              <a:defRPr sz="952"/>
            </a:lvl7pPr>
            <a:lvl8pPr marL="3385703" indent="0">
              <a:buNone/>
              <a:defRPr sz="952"/>
            </a:lvl8pPr>
            <a:lvl9pPr marL="3869375" indent="0">
              <a:buNone/>
              <a:defRPr sz="9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07149" y="2182805"/>
            <a:ext cx="2819643" cy="609610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539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607147" y="2792416"/>
            <a:ext cx="2819643" cy="28931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81"/>
            </a:lvl1pPr>
            <a:lvl2pPr marL="483672" indent="0">
              <a:buNone/>
              <a:defRPr sz="1269"/>
            </a:lvl2pPr>
            <a:lvl3pPr marL="967344" indent="0">
              <a:buNone/>
              <a:defRPr sz="1058"/>
            </a:lvl3pPr>
            <a:lvl4pPr marL="1451016" indent="0">
              <a:buNone/>
              <a:defRPr sz="952"/>
            </a:lvl4pPr>
            <a:lvl5pPr marL="1934688" indent="0">
              <a:buNone/>
              <a:defRPr sz="952"/>
            </a:lvl5pPr>
            <a:lvl6pPr marL="2418359" indent="0">
              <a:buNone/>
              <a:defRPr sz="952"/>
            </a:lvl6pPr>
            <a:lvl7pPr marL="2902031" indent="0">
              <a:buNone/>
              <a:defRPr sz="952"/>
            </a:lvl7pPr>
            <a:lvl8pPr marL="3385703" indent="0">
              <a:buNone/>
              <a:defRPr sz="952"/>
            </a:lvl8pPr>
            <a:lvl9pPr marL="3869375" indent="0">
              <a:buNone/>
              <a:defRPr sz="9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618988" y="2182805"/>
            <a:ext cx="2819643" cy="609610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539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618988" y="2792416"/>
            <a:ext cx="2819643" cy="28931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81"/>
            </a:lvl1pPr>
            <a:lvl2pPr marL="483672" indent="0">
              <a:buNone/>
              <a:defRPr sz="1269"/>
            </a:lvl2pPr>
            <a:lvl3pPr marL="967344" indent="0">
              <a:buNone/>
              <a:defRPr sz="1058"/>
            </a:lvl3pPr>
            <a:lvl4pPr marL="1451016" indent="0">
              <a:buNone/>
              <a:defRPr sz="952"/>
            </a:lvl4pPr>
            <a:lvl5pPr marL="1934688" indent="0">
              <a:buNone/>
              <a:defRPr sz="952"/>
            </a:lvl5pPr>
            <a:lvl6pPr marL="2418359" indent="0">
              <a:buNone/>
              <a:defRPr sz="952"/>
            </a:lvl6pPr>
            <a:lvl7pPr marL="2902031" indent="0">
              <a:buNone/>
              <a:defRPr sz="952"/>
            </a:lvl7pPr>
            <a:lvl8pPr marL="3385703" indent="0">
              <a:buNone/>
              <a:defRPr sz="952"/>
            </a:lvl8pPr>
            <a:lvl9pPr marL="3869375" indent="0">
              <a:buNone/>
              <a:defRPr sz="9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44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84181" y="725489"/>
            <a:ext cx="8856303" cy="121863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89325" y="4033686"/>
            <a:ext cx="2819643" cy="609610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327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84163" y="2182806"/>
            <a:ext cx="2819643" cy="162565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93"/>
            </a:lvl1pPr>
            <a:lvl2pPr marL="483672" indent="0">
              <a:buNone/>
              <a:defRPr sz="1693"/>
            </a:lvl2pPr>
            <a:lvl3pPr marL="967344" indent="0">
              <a:buNone/>
              <a:defRPr sz="1693"/>
            </a:lvl3pPr>
            <a:lvl4pPr marL="1451016" indent="0">
              <a:buNone/>
              <a:defRPr sz="1693"/>
            </a:lvl4pPr>
            <a:lvl5pPr marL="1934688" indent="0">
              <a:buNone/>
              <a:defRPr sz="1693"/>
            </a:lvl5pPr>
            <a:lvl6pPr marL="2418359" indent="0">
              <a:buNone/>
              <a:defRPr sz="1693"/>
            </a:lvl6pPr>
            <a:lvl7pPr marL="2902031" indent="0">
              <a:buNone/>
              <a:defRPr sz="1693"/>
            </a:lvl7pPr>
            <a:lvl8pPr marL="3385703" indent="0">
              <a:buNone/>
              <a:defRPr sz="1693"/>
            </a:lvl8pPr>
            <a:lvl9pPr marL="3869375" indent="0">
              <a:buNone/>
              <a:defRPr sz="169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89325" y="4643298"/>
            <a:ext cx="2819643" cy="10423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81"/>
            </a:lvl1pPr>
            <a:lvl2pPr marL="483672" indent="0">
              <a:buNone/>
              <a:defRPr sz="1269"/>
            </a:lvl2pPr>
            <a:lvl3pPr marL="967344" indent="0">
              <a:buNone/>
              <a:defRPr sz="1058"/>
            </a:lvl3pPr>
            <a:lvl4pPr marL="1451016" indent="0">
              <a:buNone/>
              <a:defRPr sz="952"/>
            </a:lvl4pPr>
            <a:lvl5pPr marL="1934688" indent="0">
              <a:buNone/>
              <a:defRPr sz="952"/>
            </a:lvl5pPr>
            <a:lvl6pPr marL="2418359" indent="0">
              <a:buNone/>
              <a:defRPr sz="952"/>
            </a:lvl6pPr>
            <a:lvl7pPr marL="2902031" indent="0">
              <a:buNone/>
              <a:defRPr sz="952"/>
            </a:lvl7pPr>
            <a:lvl8pPr marL="3385703" indent="0">
              <a:buNone/>
              <a:defRPr sz="952"/>
            </a:lvl8pPr>
            <a:lvl9pPr marL="3869375" indent="0">
              <a:buNone/>
              <a:defRPr sz="9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09523" y="4033686"/>
            <a:ext cx="2819643" cy="609610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327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608321" y="2182806"/>
            <a:ext cx="2819643" cy="1624082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93"/>
            </a:lvl1pPr>
            <a:lvl2pPr marL="483672" indent="0">
              <a:buNone/>
              <a:defRPr sz="1693"/>
            </a:lvl2pPr>
            <a:lvl3pPr marL="967344" indent="0">
              <a:buNone/>
              <a:defRPr sz="1693"/>
            </a:lvl3pPr>
            <a:lvl4pPr marL="1451016" indent="0">
              <a:buNone/>
              <a:defRPr sz="1693"/>
            </a:lvl4pPr>
            <a:lvl5pPr marL="1934688" indent="0">
              <a:buNone/>
              <a:defRPr sz="1693"/>
            </a:lvl5pPr>
            <a:lvl6pPr marL="2418359" indent="0">
              <a:buNone/>
              <a:defRPr sz="1693"/>
            </a:lvl6pPr>
            <a:lvl7pPr marL="2902031" indent="0">
              <a:buNone/>
              <a:defRPr sz="1693"/>
            </a:lvl7pPr>
            <a:lvl8pPr marL="3385703" indent="0">
              <a:buNone/>
              <a:defRPr sz="1693"/>
            </a:lvl8pPr>
            <a:lvl9pPr marL="3869375" indent="0">
              <a:buNone/>
              <a:defRPr sz="169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608320" y="4643295"/>
            <a:ext cx="2820846" cy="10423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81"/>
            </a:lvl1pPr>
            <a:lvl2pPr marL="483672" indent="0">
              <a:buNone/>
              <a:defRPr sz="1269"/>
            </a:lvl2pPr>
            <a:lvl3pPr marL="967344" indent="0">
              <a:buNone/>
              <a:defRPr sz="1058"/>
            </a:lvl3pPr>
            <a:lvl4pPr marL="1451016" indent="0">
              <a:buNone/>
              <a:defRPr sz="952"/>
            </a:lvl4pPr>
            <a:lvl5pPr marL="1934688" indent="0">
              <a:buNone/>
              <a:defRPr sz="952"/>
            </a:lvl5pPr>
            <a:lvl6pPr marL="2418359" indent="0">
              <a:buNone/>
              <a:defRPr sz="952"/>
            </a:lvl6pPr>
            <a:lvl7pPr marL="2902031" indent="0">
              <a:buNone/>
              <a:defRPr sz="952"/>
            </a:lvl7pPr>
            <a:lvl8pPr marL="3385703" indent="0">
              <a:buNone/>
              <a:defRPr sz="952"/>
            </a:lvl8pPr>
            <a:lvl9pPr marL="3869375" indent="0">
              <a:buNone/>
              <a:defRPr sz="9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617764" y="4033686"/>
            <a:ext cx="2819643" cy="609610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327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617658" y="2182803"/>
            <a:ext cx="2819643" cy="1626154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93"/>
            </a:lvl1pPr>
            <a:lvl2pPr marL="483672" indent="0">
              <a:buNone/>
              <a:defRPr sz="1693"/>
            </a:lvl2pPr>
            <a:lvl3pPr marL="967344" indent="0">
              <a:buNone/>
              <a:defRPr sz="1693"/>
            </a:lvl3pPr>
            <a:lvl4pPr marL="1451016" indent="0">
              <a:buNone/>
              <a:defRPr sz="1693"/>
            </a:lvl4pPr>
            <a:lvl5pPr marL="1934688" indent="0">
              <a:buNone/>
              <a:defRPr sz="1693"/>
            </a:lvl5pPr>
            <a:lvl6pPr marL="2418359" indent="0">
              <a:buNone/>
              <a:defRPr sz="1693"/>
            </a:lvl6pPr>
            <a:lvl7pPr marL="2902031" indent="0">
              <a:buNone/>
              <a:defRPr sz="1693"/>
            </a:lvl7pPr>
            <a:lvl8pPr marL="3385703" indent="0">
              <a:buNone/>
              <a:defRPr sz="1693"/>
            </a:lvl8pPr>
            <a:lvl9pPr marL="3869375" indent="0">
              <a:buNone/>
              <a:defRPr sz="169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617658" y="4643293"/>
            <a:ext cx="2819643" cy="1042322"/>
          </a:xfrm>
        </p:spPr>
        <p:txBody>
          <a:bodyPr anchor="t">
            <a:normAutofit/>
          </a:bodyPr>
          <a:lstStyle>
            <a:lvl1pPr marL="0" indent="0" algn="ctr">
              <a:buNone/>
              <a:defRPr sz="1481"/>
            </a:lvl1pPr>
            <a:lvl2pPr marL="483672" indent="0">
              <a:buNone/>
              <a:defRPr sz="1269"/>
            </a:lvl2pPr>
            <a:lvl3pPr marL="967344" indent="0">
              <a:buNone/>
              <a:defRPr sz="1058"/>
            </a:lvl3pPr>
            <a:lvl4pPr marL="1451016" indent="0">
              <a:buNone/>
              <a:defRPr sz="952"/>
            </a:lvl4pPr>
            <a:lvl5pPr marL="1934688" indent="0">
              <a:buNone/>
              <a:defRPr sz="952"/>
            </a:lvl5pPr>
            <a:lvl6pPr marL="2418359" indent="0">
              <a:buNone/>
              <a:defRPr sz="952"/>
            </a:lvl6pPr>
            <a:lvl7pPr marL="2902031" indent="0">
              <a:buNone/>
              <a:defRPr sz="952"/>
            </a:lvl7pPr>
            <a:lvl8pPr marL="3385703" indent="0">
              <a:buNone/>
              <a:defRPr sz="952"/>
            </a:lvl8pPr>
            <a:lvl9pPr marL="3869375" indent="0">
              <a:buNone/>
              <a:defRPr sz="95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011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84181" y="2182805"/>
            <a:ext cx="8854449" cy="350281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262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09553" y="725489"/>
            <a:ext cx="1929078" cy="496012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84182" y="725489"/>
            <a:ext cx="6733175" cy="4960127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6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84181" y="2182806"/>
            <a:ext cx="8854449" cy="350280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82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81" y="725489"/>
            <a:ext cx="8854449" cy="3378295"/>
          </a:xfrm>
        </p:spPr>
        <p:txBody>
          <a:bodyPr anchor="b">
            <a:normAutofit/>
          </a:bodyPr>
          <a:lstStyle>
            <a:lvl1pPr algn="l">
              <a:defRPr sz="571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4181" y="3958833"/>
            <a:ext cx="8854449" cy="1734499"/>
          </a:xfrm>
        </p:spPr>
        <p:txBody>
          <a:bodyPr anchor="t">
            <a:normAutofit/>
          </a:bodyPr>
          <a:lstStyle>
            <a:lvl1pPr marL="0" indent="0" algn="l">
              <a:buNone/>
              <a:defRPr sz="2116">
                <a:solidFill>
                  <a:schemeClr val="bg1">
                    <a:lumMod val="50000"/>
                  </a:schemeClr>
                </a:solidFill>
              </a:defRPr>
            </a:lvl1pPr>
            <a:lvl2pPr marL="483672" indent="0">
              <a:buNone/>
              <a:defRPr sz="2116">
                <a:solidFill>
                  <a:schemeClr val="tx1">
                    <a:tint val="75000"/>
                  </a:schemeClr>
                </a:solidFill>
              </a:defRPr>
            </a:lvl2pPr>
            <a:lvl3pPr marL="967344" indent="0">
              <a:buNone/>
              <a:defRPr sz="1904">
                <a:solidFill>
                  <a:schemeClr val="tx1">
                    <a:tint val="75000"/>
                  </a:schemeClr>
                </a:solidFill>
              </a:defRPr>
            </a:lvl3pPr>
            <a:lvl4pPr marL="145101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1934688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41835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2902031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38570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3869375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84181" y="725487"/>
            <a:ext cx="8856303" cy="122516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84180" y="2182806"/>
            <a:ext cx="4334684" cy="350280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105802" y="2182806"/>
            <a:ext cx="4332830" cy="350280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55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84181" y="725487"/>
            <a:ext cx="8854449" cy="122516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976" y="2182805"/>
            <a:ext cx="4078888" cy="71934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751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84183" y="3027342"/>
            <a:ext cx="4334681" cy="265827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55513" y="2182805"/>
            <a:ext cx="4084969" cy="719346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751" b="0">
                <a:solidFill>
                  <a:schemeClr val="accent1"/>
                </a:solidFill>
              </a:defRPr>
            </a:lvl1pPr>
            <a:lvl2pPr marL="483672" indent="0">
              <a:buNone/>
              <a:defRPr sz="2116" b="1"/>
            </a:lvl2pPr>
            <a:lvl3pPr marL="967344" indent="0">
              <a:buNone/>
              <a:defRPr sz="1904" b="1"/>
            </a:lvl3pPr>
            <a:lvl4pPr marL="1451016" indent="0">
              <a:buNone/>
              <a:defRPr sz="1693" b="1"/>
            </a:lvl4pPr>
            <a:lvl5pPr marL="1934688" indent="0">
              <a:buNone/>
              <a:defRPr sz="1693" b="1"/>
            </a:lvl5pPr>
            <a:lvl6pPr marL="2418359" indent="0">
              <a:buNone/>
              <a:defRPr sz="1693" b="1"/>
            </a:lvl6pPr>
            <a:lvl7pPr marL="2902031" indent="0">
              <a:buNone/>
              <a:defRPr sz="1693" b="1"/>
            </a:lvl7pPr>
            <a:lvl8pPr marL="3385703" indent="0">
              <a:buNone/>
              <a:defRPr sz="1693" b="1"/>
            </a:lvl8pPr>
            <a:lvl9pPr marL="3869375" indent="0">
              <a:buNone/>
              <a:defRPr sz="169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105801" y="3027342"/>
            <a:ext cx="4334683" cy="265827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40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417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61" y="725488"/>
            <a:ext cx="3515354" cy="2140338"/>
          </a:xfrm>
        </p:spPr>
        <p:txBody>
          <a:bodyPr anchor="b">
            <a:normAutofit/>
          </a:bodyPr>
          <a:lstStyle>
            <a:lvl1pPr algn="ctr">
              <a:defRPr sz="380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4298412" y="725489"/>
            <a:ext cx="5140219" cy="4960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861" y="2865828"/>
            <a:ext cx="3515355" cy="2819788"/>
          </a:xfrm>
        </p:spPr>
        <p:txBody>
          <a:bodyPr anchor="t">
            <a:normAutofit/>
          </a:bodyPr>
          <a:lstStyle>
            <a:lvl1pPr marL="0" indent="0" algn="ctr">
              <a:buNone/>
              <a:defRPr sz="1904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57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81" y="725488"/>
            <a:ext cx="5006643" cy="2140338"/>
          </a:xfrm>
        </p:spPr>
        <p:txBody>
          <a:bodyPr anchor="b">
            <a:normAutofit/>
          </a:bodyPr>
          <a:lstStyle>
            <a:lvl1pPr algn="ctr">
              <a:defRPr sz="380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46618" y="2"/>
            <a:ext cx="3592013" cy="5365024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385"/>
            </a:lvl1pPr>
            <a:lvl2pPr marL="483672" indent="0">
              <a:buNone/>
              <a:defRPr sz="2962"/>
            </a:lvl2pPr>
            <a:lvl3pPr marL="967344" indent="0">
              <a:buNone/>
              <a:defRPr sz="2539"/>
            </a:lvl3pPr>
            <a:lvl4pPr marL="1451016" indent="0">
              <a:buNone/>
              <a:defRPr sz="2116"/>
            </a:lvl4pPr>
            <a:lvl5pPr marL="1934688" indent="0">
              <a:buNone/>
              <a:defRPr sz="2116"/>
            </a:lvl5pPr>
            <a:lvl6pPr marL="2418359" indent="0">
              <a:buNone/>
              <a:defRPr sz="2116"/>
            </a:lvl6pPr>
            <a:lvl7pPr marL="2902031" indent="0">
              <a:buNone/>
              <a:defRPr sz="2116"/>
            </a:lvl7pPr>
            <a:lvl8pPr marL="3385703" indent="0">
              <a:buNone/>
              <a:defRPr sz="2116"/>
            </a:lvl8pPr>
            <a:lvl9pPr marL="3869375" indent="0">
              <a:buNone/>
              <a:defRPr sz="211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182" y="2865827"/>
            <a:ext cx="5006641" cy="2499199"/>
          </a:xfrm>
        </p:spPr>
        <p:txBody>
          <a:bodyPr anchor="t">
            <a:normAutofit/>
          </a:bodyPr>
          <a:lstStyle>
            <a:lvl1pPr marL="0" indent="0" algn="ctr">
              <a:buNone/>
              <a:defRPr sz="1904"/>
            </a:lvl1pPr>
            <a:lvl2pPr marL="483672" indent="0">
              <a:buNone/>
              <a:defRPr sz="1481"/>
            </a:lvl2pPr>
            <a:lvl3pPr marL="967344" indent="0">
              <a:buNone/>
              <a:defRPr sz="1269"/>
            </a:lvl3pPr>
            <a:lvl4pPr marL="1451016" indent="0">
              <a:buNone/>
              <a:defRPr sz="1058"/>
            </a:lvl4pPr>
            <a:lvl5pPr marL="1934688" indent="0">
              <a:buNone/>
              <a:defRPr sz="1058"/>
            </a:lvl5pPr>
            <a:lvl6pPr marL="2418359" indent="0">
              <a:buNone/>
              <a:defRPr sz="1058"/>
            </a:lvl6pPr>
            <a:lvl7pPr marL="2902031" indent="0">
              <a:buNone/>
              <a:defRPr sz="1058"/>
            </a:lvl7pPr>
            <a:lvl8pPr marL="3385703" indent="0">
              <a:buNone/>
              <a:defRPr sz="1058"/>
            </a:lvl8pPr>
            <a:lvl9pPr marL="3869375" indent="0">
              <a:buNone/>
              <a:defRPr sz="105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29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85425" cy="7254875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1634" y="2"/>
            <a:ext cx="10226433" cy="7028576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4181" y="725489"/>
            <a:ext cx="8856303" cy="12186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4181" y="2182806"/>
            <a:ext cx="8856303" cy="35028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16674" y="6090513"/>
            <a:ext cx="3223809" cy="527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62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3CB5DE81-F813-489B-B8C8-E6A8837C6AFF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4182" y="6090513"/>
            <a:ext cx="4684786" cy="527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62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55514" y="6090513"/>
            <a:ext cx="772762" cy="527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62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87ADB23C-48F0-48FB-9D18-442A5684A2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63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67344" rtl="0" eaLnBrk="1" latinLnBrk="0" hangingPunct="1">
        <a:lnSpc>
          <a:spcPct val="90000"/>
        </a:lnSpc>
        <a:spcBef>
          <a:spcPct val="0"/>
        </a:spcBef>
        <a:buNone/>
        <a:defRPr sz="4655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41836" indent="-241836" algn="l" defTabSz="967344" rtl="0" eaLnBrk="1" latinLnBrk="0" hangingPunct="1">
        <a:lnSpc>
          <a:spcPct val="120000"/>
        </a:lnSpc>
        <a:spcBef>
          <a:spcPts val="1058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116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25508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904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9180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93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92852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8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6523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8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60195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8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43867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8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627539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8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111211" indent="-241836" algn="l" defTabSz="967344" rtl="0" eaLnBrk="1" latinLnBrk="0" hangingPunct="1">
        <a:lnSpc>
          <a:spcPct val="120000"/>
        </a:lnSpc>
        <a:spcBef>
          <a:spcPts val="529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8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1pPr>
      <a:lvl2pPr marL="483672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67344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3pPr>
      <a:lvl4pPr marL="1451016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4pPr>
      <a:lvl5pPr marL="1934688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5pPr>
      <a:lvl6pPr marL="2418359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902031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385703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869375" algn="l" defTabSz="967344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40BF7C-A5F7-437F-A057-B3D9C2BD7681}"/>
              </a:ext>
            </a:extLst>
          </p:cNvPr>
          <p:cNvSpPr txBox="1"/>
          <p:nvPr/>
        </p:nvSpPr>
        <p:spPr>
          <a:xfrm>
            <a:off x="724621" y="309730"/>
            <a:ext cx="8936182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 работы СМВ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2023 - 2024 учебный год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dirty="0">
                <a:ln>
                  <a:solidFill>
                    <a:srgbClr val="C00000"/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Направление: «Основы безопасности и жизнедеятельности детей дошкольного возраста»</a:t>
            </a:r>
          </a:p>
          <a:p>
            <a:pPr algn="ctr"/>
            <a:endParaRPr lang="ru-RU" sz="2400" dirty="0">
              <a:ln>
                <a:solidFill>
                  <a:srgbClr val="C00000"/>
                </a:solidFill>
              </a:ln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Расширять знания педагогов по формированию основ безопасности и жизнедеятельности детей дошкольного возраста с учетом современных требований и социальных изменений.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16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профессиональной компетентности педагогов по вопросам формирования безопасности дошкольников.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Обобщение и распространение передового опыта работы по внедрению в педагогический процесс эффективных форм организации безопасной жизнедеятельности дошкольников.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44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C38B9F-7562-45E6-B21B-1DCD7B806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816031"/>
              </p:ext>
            </p:extLst>
          </p:nvPr>
        </p:nvGraphicFramePr>
        <p:xfrm>
          <a:off x="311727" y="789768"/>
          <a:ext cx="9341428" cy="4640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3846">
                  <a:extLst>
                    <a:ext uri="{9D8B030D-6E8A-4147-A177-3AD203B41FA5}">
                      <a16:colId xmlns:a16="http://schemas.microsoft.com/office/drawing/2014/main" val="1953610866"/>
                    </a:ext>
                  </a:extLst>
                </a:gridCol>
                <a:gridCol w="2983155">
                  <a:extLst>
                    <a:ext uri="{9D8B030D-6E8A-4147-A177-3AD203B41FA5}">
                      <a16:colId xmlns:a16="http://schemas.microsoft.com/office/drawing/2014/main" val="1681430622"/>
                    </a:ext>
                  </a:extLst>
                </a:gridCol>
                <a:gridCol w="936011">
                  <a:extLst>
                    <a:ext uri="{9D8B030D-6E8A-4147-A177-3AD203B41FA5}">
                      <a16:colId xmlns:a16="http://schemas.microsoft.com/office/drawing/2014/main" val="3106911809"/>
                    </a:ext>
                  </a:extLst>
                </a:gridCol>
                <a:gridCol w="1236805">
                  <a:extLst>
                    <a:ext uri="{9D8B030D-6E8A-4147-A177-3AD203B41FA5}">
                      <a16:colId xmlns:a16="http://schemas.microsoft.com/office/drawing/2014/main" val="933736402"/>
                    </a:ext>
                  </a:extLst>
                </a:gridCol>
                <a:gridCol w="1059319">
                  <a:extLst>
                    <a:ext uri="{9D8B030D-6E8A-4147-A177-3AD203B41FA5}">
                      <a16:colId xmlns:a16="http://schemas.microsoft.com/office/drawing/2014/main" val="2903933112"/>
                    </a:ext>
                  </a:extLst>
                </a:gridCol>
                <a:gridCol w="1234992">
                  <a:extLst>
                    <a:ext uri="{9D8B030D-6E8A-4147-A177-3AD203B41FA5}">
                      <a16:colId xmlns:a16="http://schemas.microsoft.com/office/drawing/2014/main" val="374765321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1863640832"/>
                    </a:ext>
                  </a:extLst>
                </a:gridCol>
              </a:tblGrid>
              <a:tr h="322118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проведения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Предполагаемый результат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extLst>
                  <a:ext uri="{0D108BD9-81ED-4DB2-BD59-A6C34878D82A}">
                    <a16:rowId xmlns:a16="http://schemas.microsoft.com/office/drawing/2014/main" val="349362497"/>
                  </a:ext>
                </a:extLst>
              </a:tr>
              <a:tr h="78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272665"/>
                  </a:ext>
                </a:extLst>
              </a:tr>
              <a:tr h="1067870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Штоль С.В.</a:t>
                      </a:r>
                    </a:p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информации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extLst>
                  <a:ext uri="{0D108BD9-81ED-4DB2-BD59-A6C34878D82A}">
                    <a16:rowId xmlns:a16="http://schemas.microsoft.com/office/drawing/2014/main" val="2936732421"/>
                  </a:ext>
                </a:extLst>
              </a:tr>
              <a:tr h="889891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Педагогическая гостиная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«Формирование основ безопасности жизнедеятельности у детей дошкольного возраста»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Штоль С.В.</a:t>
                      </a:r>
                    </a:p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 опытом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extLst>
                  <a:ext uri="{0D108BD9-81ED-4DB2-BD59-A6C34878D82A}">
                    <a16:rowId xmlns:a16="http://schemas.microsoft.com/office/drawing/2014/main" val="3729433091"/>
                  </a:ext>
                </a:extLst>
              </a:tr>
              <a:tr h="1245848">
                <a:tc>
                  <a:txBody>
                    <a:bodyPr/>
                    <a:lstStyle/>
                    <a:p>
                      <a:pPr marL="342900" lvl="0" indent="-342900" algn="ctr">
                        <a:buFont typeface="+mj-lt"/>
                        <a:buAutoNum type="arabicPeriod"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детей старшего дошкольного возраста «Опасности – НЕТ!»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Дистанционная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Штоль С.В.</a:t>
                      </a:r>
                    </a:p>
                    <a:p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детей в олимпиаде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10" marR="50510" marT="0" marB="0"/>
                </a:tc>
                <a:extLst>
                  <a:ext uri="{0D108BD9-81ED-4DB2-BD59-A6C34878D82A}">
                    <a16:rowId xmlns:a16="http://schemas.microsoft.com/office/drawing/2014/main" val="239372299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C61C058-A3D2-4785-BD88-81249AFB80DF}"/>
              </a:ext>
            </a:extLst>
          </p:cNvPr>
          <p:cNvSpPr txBox="1"/>
          <p:nvPr/>
        </p:nvSpPr>
        <p:spPr>
          <a:xfrm>
            <a:off x="2366530" y="204993"/>
            <a:ext cx="52318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DFB7E-7A2C-413A-93A0-92A3F8BCFEE6}"/>
              </a:ext>
            </a:extLst>
          </p:cNvPr>
          <p:cNvSpPr txBox="1"/>
          <p:nvPr/>
        </p:nvSpPr>
        <p:spPr>
          <a:xfrm>
            <a:off x="223115" y="6014695"/>
            <a:ext cx="94300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Заявлено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 педагога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937105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8428FF-EC93-4F26-841A-500E59F5EA96}"/>
              </a:ext>
            </a:extLst>
          </p:cNvPr>
          <p:cNvSpPr txBox="1"/>
          <p:nvPr/>
        </p:nvSpPr>
        <p:spPr>
          <a:xfrm>
            <a:off x="83127" y="204993"/>
            <a:ext cx="98090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едагогическая гостиная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«Формирование основ безопасности жизнедеятельности у детей дошкольного возраста»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B435D-DA1C-4468-9EFB-809CB1189CA9}"/>
              </a:ext>
            </a:extLst>
          </p:cNvPr>
          <p:cNvSpPr txBox="1"/>
          <p:nvPr/>
        </p:nvSpPr>
        <p:spPr>
          <a:xfrm>
            <a:off x="493280" y="1857147"/>
            <a:ext cx="5231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риняли участие 13 педагогов из 22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7ABF70-62F9-4B49-936D-4F8FE484CF0E}"/>
              </a:ext>
            </a:extLst>
          </p:cNvPr>
          <p:cNvSpPr txBox="1"/>
          <p:nvPr/>
        </p:nvSpPr>
        <p:spPr>
          <a:xfrm>
            <a:off x="298739" y="288121"/>
            <a:ext cx="5231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31 января 2024 года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141B82F-2408-4962-AAFF-51899CC84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12510" b="31408"/>
          <a:stretch/>
        </p:blipFill>
        <p:spPr>
          <a:xfrm>
            <a:off x="5046001" y="4223850"/>
            <a:ext cx="4811254" cy="21249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4930A1-DD3C-471A-9374-57AFDE92E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001" y="1808714"/>
            <a:ext cx="4843871" cy="22365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01CC2FC-527A-4A7F-9C1E-92ED17DCF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63" y="2679939"/>
            <a:ext cx="4727093" cy="354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96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9E9C2C-DD9A-47FB-B27C-5F150C04A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000" y="4071747"/>
            <a:ext cx="3715006" cy="27862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FC31E6-EDBA-4D9C-B5D9-7E4756D658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8" r="17328"/>
          <a:stretch/>
        </p:blipFill>
        <p:spPr>
          <a:xfrm>
            <a:off x="290785" y="4071747"/>
            <a:ext cx="3715006" cy="27862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2B9EC8-CCCA-461C-808E-53C676611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650" y="375953"/>
            <a:ext cx="7299325" cy="337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88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5706DB-A71E-4DA6-ABBB-81D862EE2FF7}"/>
              </a:ext>
            </a:extLst>
          </p:cNvPr>
          <p:cNvSpPr txBox="1"/>
          <p:nvPr/>
        </p:nvSpPr>
        <p:spPr>
          <a:xfrm>
            <a:off x="191386" y="277297"/>
            <a:ext cx="52365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01.03.2024 по 30.03.2024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746CDC-4CBA-44CC-B1C5-379544FF9832}"/>
              </a:ext>
            </a:extLst>
          </p:cNvPr>
          <p:cNvSpPr txBox="1"/>
          <p:nvPr/>
        </p:nvSpPr>
        <p:spPr>
          <a:xfrm>
            <a:off x="0" y="119932"/>
            <a:ext cx="98090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«Видео-презентация «Островок безопасности в дошкольном учреждении»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61B44-162D-4593-BCB3-D1E5FE8053F3}"/>
              </a:ext>
            </a:extLst>
          </p:cNvPr>
          <p:cNvSpPr txBox="1"/>
          <p:nvPr/>
        </p:nvSpPr>
        <p:spPr>
          <a:xfrm>
            <a:off x="383896" y="2334775"/>
            <a:ext cx="961763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 педагогов из 7 дошкольных учреждений </a:t>
            </a:r>
          </a:p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Нефтеюганского района:</a:t>
            </a:r>
          </a:p>
          <a:p>
            <a:pPr algn="ctr"/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	НРМ ДОБУ «Центр развития ребёнка - детский сад «Родничок»,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пгт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Пойковский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	НРМ ДОБУ «Центр развития ребенка – детский сад «Теремок»,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пгт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Пойковский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	НРМ ДОБУ «Детский сад «Морошка»,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-Ях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	НРМ ДОБУ "Детский сад «Ручеек»,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Сингапай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	НРМ ДОБУ «Детский сад «Буратино», п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Каркатеевы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	НРМ ДОБУ «Детский сад «Солнышко»,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Сентябрьский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	НРМБ ДОУ «Детский сад «В гостях у сказки»,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пгт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Пойковский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25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E01A41-76AB-4F11-BF25-14F0C400D960}"/>
              </a:ext>
            </a:extLst>
          </p:cNvPr>
          <p:cNvSpPr txBox="1"/>
          <p:nvPr/>
        </p:nvSpPr>
        <p:spPr>
          <a:xfrm>
            <a:off x="405246" y="1120637"/>
            <a:ext cx="916478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место</a:t>
            </a:r>
            <a:endParaRPr lang="ru-RU" sz="20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	НРМ ДОБУ «Центр развития ребёнка - детский сад «Родничок»,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Капитанова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Г.В.  Кротова Р.М., Байер А.В.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	НРМБ ДОУ «Детский сад «В гостях у сказки», Князева А.Ю.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место</a:t>
            </a:r>
            <a:endParaRPr lang="ru-RU" sz="20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	НРМДОБУ «Детский сад «Солнышко»,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Сентябрьский, Федорова Е.Л.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	НРМ ДОБУ «Детский сад «Морошка»,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-Ях,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Собина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А.А., Борисова Е.В.,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Наздрачева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С.В.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место</a:t>
            </a:r>
            <a:endParaRPr lang="ru-RU" sz="2000" b="1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	НРМ ДОБУ «Центр развития ребенка – детский сад «Теремок»,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Семикоз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К.С.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	НРМ ДОБУ «Детский сад «Буратино»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с.п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Каркатеевы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Кагальникова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О.В.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	НРМ ДОБУ «Детский сад «Ручеек»,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Сингапай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Уметбаева А. Б.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3DE34-975A-4AE0-A49C-C58E2A649383}"/>
              </a:ext>
            </a:extLst>
          </p:cNvPr>
          <p:cNvSpPr txBox="1"/>
          <p:nvPr/>
        </p:nvSpPr>
        <p:spPr>
          <a:xfrm>
            <a:off x="2366530" y="204993"/>
            <a:ext cx="52318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798103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48</TotalTime>
  <Words>469</Words>
  <Application>Microsoft Office PowerPoint</Application>
  <PresentationFormat>Произвольный</PresentationFormat>
  <Paragraphs>75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Impact</vt:lpstr>
      <vt:lpstr>Symbol</vt:lpstr>
      <vt:lpstr>Times New Roman</vt:lpstr>
      <vt:lpstr>Главное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2024-04-26T16:51:16Z</dcterms:created>
  <dcterms:modified xsi:type="dcterms:W3CDTF">2024-04-26T17:39:35Z</dcterms:modified>
</cp:coreProperties>
</file>